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3686" r:id="rId2"/>
    <p:sldMasterId id="2147483698" r:id="rId3"/>
  </p:sldMasterIdLst>
  <p:sldIdLst>
    <p:sldId id="256" r:id="rId4"/>
    <p:sldId id="263" r:id="rId5"/>
    <p:sldId id="261" r:id="rId6"/>
    <p:sldId id="276" r:id="rId7"/>
    <p:sldId id="277" r:id="rId8"/>
    <p:sldId id="278" r:id="rId9"/>
    <p:sldId id="514" r:id="rId10"/>
    <p:sldId id="260" r:id="rId11"/>
    <p:sldId id="264" r:id="rId12"/>
    <p:sldId id="515" r:id="rId13"/>
    <p:sldId id="282" r:id="rId14"/>
    <p:sldId id="283" r:id="rId15"/>
    <p:sldId id="284" r:id="rId16"/>
    <p:sldId id="285" r:id="rId17"/>
    <p:sldId id="286" r:id="rId18"/>
    <p:sldId id="502" r:id="rId19"/>
    <p:sldId id="503" r:id="rId20"/>
    <p:sldId id="504" r:id="rId21"/>
    <p:sldId id="505" r:id="rId22"/>
    <p:sldId id="506" r:id="rId23"/>
    <p:sldId id="507" r:id="rId24"/>
    <p:sldId id="508" r:id="rId25"/>
    <p:sldId id="509" r:id="rId26"/>
    <p:sldId id="510" r:id="rId27"/>
    <p:sldId id="511" r:id="rId28"/>
    <p:sldId id="512" r:id="rId29"/>
    <p:sldId id="265" r:id="rId30"/>
    <p:sldId id="266" r:id="rId31"/>
    <p:sldId id="269" r:id="rId32"/>
    <p:sldId id="275" r:id="rId33"/>
    <p:sldId id="273" r:id="rId34"/>
    <p:sldId id="274" r:id="rId35"/>
    <p:sldId id="270" r:id="rId36"/>
    <p:sldId id="271" r:id="rId37"/>
    <p:sldId id="513" r:id="rId38"/>
    <p:sldId id="272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088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88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1EADE-8E88-4C7C-8AC5-FB148DE4940E}" type="datetime1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307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8B9C-477D-492A-96AD-1FC2CC997A73}" type="datetime1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83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8927" y="997973"/>
            <a:ext cx="8473395" cy="49849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AED5-E26D-4E29-B1B3-7847B6779594}" type="datetime1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6682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DB5A8-769C-4D58-A13A-D88C352759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DA1341-C11F-4D1E-B62D-DB3B08301E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31D64A-9BC9-4F6F-AC26-316355E70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1EADE-8E88-4C7C-8AC5-FB148DE4940E}" type="datetime1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132C45-875A-452B-868C-5C03804BD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53CF53-DF57-4EDE-A826-6BEEEDD67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8459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62ADD-E5F1-4972-9F02-F50028CA6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9A4564-3C79-49D0-97BF-D940D3697B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64551-41D9-4B02-8483-436146291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6794-849E-4626-908B-D15793550EFB}" type="datetime1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ABD52F-6028-430D-8E00-BA63D71C1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56BCEA-8FC5-42CD-A59F-17D1FDA32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5546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B3A7A-1A37-499B-A89D-EB95B032C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98F77E-5F99-45A4-B77F-B81EE1502E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F93F17-B2F3-4533-BE31-916C0F40E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64E7-5594-42A3-ADBF-E95A7ACEAD64}" type="datetime1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9DBC4-6DEE-4BA7-B96F-A51646354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A744DB-463A-4E83-83DD-7B9ED6010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9689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3AD81-B0FF-4AC8-A501-2ED4CF972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0BCCDD-6026-47D6-B9D0-B9E9B10999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E65F09-4FF6-4034-9550-D2AEC796D2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C88D7F-D275-4C6D-856C-9519FD75B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62B0B-D248-4FFB-8695-AD7FA4B1284A}" type="datetime1">
              <a:rPr lang="en-US" smtClean="0"/>
              <a:t>4/21/2025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C1C7AE-3806-4358-80AE-D5A5B184A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8B7992-27C5-4B48-B37F-2EEF83DA2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9188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DB12C-55F5-4335-9106-510C8E410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886EC7-735C-4F07-8A2A-50F2B159D8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14017A-34C7-4071-A647-D1F6789955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AEFB7D-3013-419E-A8E5-6B197084BE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8141A6-D916-493B-9AB6-7CC16A9B31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077F90C-380E-401B-BD00-DC397EA9E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8EFB-9159-4510-B73F-4F0409ADE937}" type="datetime1">
              <a:rPr lang="en-US" smtClean="0"/>
              <a:t>4/21/2025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8954346-462A-45C9-837F-543C0463C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C9D0CC-F14F-4B72-9635-25FA39A87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962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7F9A1C-4837-446A-986B-761F1780C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778261-D172-454D-B584-81D335C89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9412-2452-4BED-A324-9D8C115361AD}" type="datetime1">
              <a:rPr lang="en-US" smtClean="0"/>
              <a:t>4/21/2025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21D5AC-AD0E-4B4F-8FD9-0FA2F0ECF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7C69F1-08F6-4B72-9687-AF54E3C3F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4474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731628-6C85-47A5-BE3B-4E0558599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18F62-D251-40E8-A23C-F4CFE9FEAB41}" type="datetime1">
              <a:rPr lang="en-US" smtClean="0"/>
              <a:t>4/21/2025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DA225D-96F7-4A61-AF19-56980956E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74DAD9-3A0F-4140-9943-3FACC273C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9530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903B4-76CD-442F-BBF5-2EA957AFA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DD9FAC-FD26-4AFF-987E-D803522C5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3DDD7C-8734-43AE-9922-53F5E71EA4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9D366B-58E2-4511-8BF6-1D4919819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76144-149E-4874-93A5-554A0357CF82}" type="datetime1">
              <a:rPr lang="en-US" smtClean="0"/>
              <a:t>4/21/2025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01773F-D9E9-4E89-9F64-314B992BE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2F77CC-A23E-468A-82B3-25F2DD9CF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60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6794-849E-4626-908B-D15793550EFB}" type="datetime1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182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F0F3C-4371-4D92-8C13-6A760EFCD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A8C0B6-5A58-4161-9278-E2622D9376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8F38ED-343B-42D2-BE8F-C2A19B11A4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5B026C-31D3-406C-B0D9-0E15EFA36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A65D8-0540-4835-AE5C-25D29DBA01BE}" type="datetime1">
              <a:rPr lang="en-US" smtClean="0"/>
              <a:t>4/21/2025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6BD561-A8AE-42AC-89A9-1700C175C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C88D02-88E7-46A0-B3C4-82D98EEB5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1578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DC324-E21E-46F4-ABBC-CB39774B1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84E00A-1169-4820-895F-0BC9586734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3008A0-2609-4414-9E2B-7645728EF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8B9C-477D-492A-96AD-1FC2CC997A73}" type="datetime1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36D11A-C21A-4028-893D-2ACFE7BE6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16153B-7544-424E-945D-85A54E5E4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8801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F855DA5-4ABF-4F1F-97F9-055D59E62D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AD10CE-BDC0-4E01-BC7C-3A3A15FFD8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3396D9-A2C4-4D12-8BEF-4A8BCAB09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AED5-E26D-4E29-B1B3-7847B6779594}" type="datetime1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FDCB43-7DB1-4D69-B1C5-85E362CA1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22C96-7D44-4BF9-9078-9560638DA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6975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DB5A8-769C-4D58-A13A-D88C352759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DA1341-C11F-4D1E-B62D-DB3B08301E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31D64A-9BC9-4F6F-AC26-316355E70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1EADE-8E88-4C7C-8AC5-FB148DE4940E}" type="datetime1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132C45-875A-452B-868C-5C03804BD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53CF53-DF57-4EDE-A826-6BEEEDD67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0877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62ADD-E5F1-4972-9F02-F50028CA6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9A4564-3C79-49D0-97BF-D940D3697B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64551-41D9-4B02-8483-436146291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6794-849E-4626-908B-D15793550EFB}" type="datetime1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ABD52F-6028-430D-8E00-BA63D71C1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56BCEA-8FC5-42CD-A59F-17D1FDA32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3264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B3A7A-1A37-499B-A89D-EB95B032C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98F77E-5F99-45A4-B77F-B81EE1502E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F93F17-B2F3-4533-BE31-916C0F40E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64E7-5594-42A3-ADBF-E95A7ACEAD64}" type="datetime1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9DBC4-6DEE-4BA7-B96F-A51646354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A744DB-463A-4E83-83DD-7B9ED6010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363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3AD81-B0FF-4AC8-A501-2ED4CF972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0BCCDD-6026-47D6-B9D0-B9E9B10999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E65F09-4FF6-4034-9550-D2AEC796D2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C88D7F-D275-4C6D-856C-9519FD75B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62B0B-D248-4FFB-8695-AD7FA4B1284A}" type="datetime1">
              <a:rPr lang="en-US" smtClean="0"/>
              <a:t>4/21/2025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C1C7AE-3806-4358-80AE-D5A5B184A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8B7992-27C5-4B48-B37F-2EEF83DA2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9893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DB12C-55F5-4335-9106-510C8E410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886EC7-735C-4F07-8A2A-50F2B159D8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14017A-34C7-4071-A647-D1F6789955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AEFB7D-3013-419E-A8E5-6B197084BE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8141A6-D916-493B-9AB6-7CC16A9B31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077F90C-380E-401B-BD00-DC397EA9E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8EFB-9159-4510-B73F-4F0409ADE937}" type="datetime1">
              <a:rPr lang="en-US" smtClean="0"/>
              <a:t>4/21/2025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8954346-462A-45C9-837F-543C0463C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C9D0CC-F14F-4B72-9635-25FA39A87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6139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7F9A1C-4837-446A-986B-761F1780C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778261-D172-454D-B584-81D335C89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9412-2452-4BED-A324-9D8C115361AD}" type="datetime1">
              <a:rPr lang="en-US" smtClean="0"/>
              <a:t>4/21/2025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21D5AC-AD0E-4B4F-8FD9-0FA2F0ECF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7C69F1-08F6-4B72-9687-AF54E3C3F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4052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731628-6C85-47A5-BE3B-4E0558599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18F62-D251-40E8-A23C-F4CFE9FEAB41}" type="datetime1">
              <a:rPr lang="en-US" smtClean="0"/>
              <a:t>4/21/2025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DA225D-96F7-4A61-AF19-56980956E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74DAD9-3A0F-4140-9943-3FACC273C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684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64E7-5594-42A3-ADBF-E95A7ACEAD64}" type="datetime1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8117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903B4-76CD-442F-BBF5-2EA957AFA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DD9FAC-FD26-4AFF-987E-D803522C5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3DDD7C-8734-43AE-9922-53F5E71EA4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9D366B-58E2-4511-8BF6-1D4919819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76144-149E-4874-93A5-554A0357CF82}" type="datetime1">
              <a:rPr lang="en-US" smtClean="0"/>
              <a:t>4/21/2025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01773F-D9E9-4E89-9F64-314B992BE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2F77CC-A23E-468A-82B3-25F2DD9CF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6046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F0F3C-4371-4D92-8C13-6A760EFCD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A8C0B6-5A58-4161-9278-E2622D9376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8F38ED-343B-42D2-BE8F-C2A19B11A4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5B026C-31D3-406C-B0D9-0E15EFA36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A65D8-0540-4835-AE5C-25D29DBA01BE}" type="datetime1">
              <a:rPr lang="en-US" smtClean="0"/>
              <a:t>4/21/2025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6BD561-A8AE-42AC-89A9-1700C175C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C88D02-88E7-46A0-B3C4-82D98EEB5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5490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DC324-E21E-46F4-ABBC-CB39774B1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84E00A-1169-4820-895F-0BC9586734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3008A0-2609-4414-9E2B-7645728EF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8B9C-477D-492A-96AD-1FC2CC997A73}" type="datetime1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36D11A-C21A-4028-893D-2ACFE7BE6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16153B-7544-424E-945D-85A54E5E4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523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F855DA5-4ABF-4F1F-97F9-055D59E62D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AD10CE-BDC0-4E01-BC7C-3A3A15FFD8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3396D9-A2C4-4D12-8BEF-4A8BCAB09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AED5-E26D-4E29-B1B3-7847B6779594}" type="datetime1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FDCB43-7DB1-4D69-B1C5-85E362CA1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22C96-7D44-4BF9-9078-9560638DA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548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4088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344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62B0B-D248-4FFB-8695-AD7FA4B1284A}" type="datetime1">
              <a:rPr lang="en-US" smtClean="0"/>
              <a:t>4/21/2025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451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7" y="929147"/>
            <a:ext cx="10689336" cy="7984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088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4088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1344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1344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8EFB-9159-4510-B73F-4F0409ADE937}" type="datetime1">
              <a:rPr lang="en-US" smtClean="0"/>
              <a:t>4/21/2025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608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9412-2452-4BED-A324-9D8C115361AD}" type="datetime1">
              <a:rPr lang="en-US" smtClean="0"/>
              <a:t>4/21/2025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566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18F62-D251-40E8-A23C-F4CFE9FEAB41}" type="datetime1">
              <a:rPr lang="en-US" smtClean="0"/>
              <a:t>4/21/2025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131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9848"/>
            <a:ext cx="4093599" cy="131673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9848"/>
            <a:ext cx="6172200" cy="47912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1176"/>
            <a:ext cx="4093599" cy="33192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76144-149E-4874-93A5-554A0357CF82}" type="datetime1">
              <a:rPr lang="en-US" smtClean="0"/>
              <a:t>4/21/2025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875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A65D8-0540-4835-AE5C-25D29DBA01BE}" type="datetime1">
              <a:rPr lang="en-US" smtClean="0"/>
              <a:t>4/21/2025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568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21992"/>
            <a:ext cx="10691265" cy="3739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495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E31BA835-12AC-4E8F-955A-EA3F4DE2791F}" type="datetime1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4088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3699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866B9B-4BFD-445B-AF9C-750B2D83D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19330-9E4D-4264-BD85-BC5C58FCED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A7AF8A-2B93-496D-8DA8-C58D0BD18C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1BA835-12AC-4E8F-955A-EA3F4DE2791F}" type="datetime1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FEDE51-56B3-4D57-9E5B-D4B4EF2AE0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B44E0B-E935-42DA-8C87-8E52B2282B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72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866B9B-4BFD-445B-AF9C-750B2D83D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19330-9E4D-4264-BD85-BC5C58FCED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A7AF8A-2B93-496D-8DA8-C58D0BD18C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1BA835-12AC-4E8F-955A-EA3F4DE2791F}" type="datetime1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FEDE51-56B3-4D57-9E5B-D4B4EF2AE0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B44E0B-E935-42DA-8C87-8E52B2282B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884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C0CEC0-CC57-4851-B67F-FCCFA0C62D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04552" y="871758"/>
            <a:ext cx="5825448" cy="387114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800" dirty="0"/>
              <a:t>Overview </a:t>
            </a:r>
            <a:r>
              <a:rPr lang="en-US" sz="3800" dirty="0" err="1"/>
              <a:t>Kebijakan</a:t>
            </a:r>
            <a:r>
              <a:rPr lang="en-US" sz="3800" dirty="0"/>
              <a:t> </a:t>
            </a:r>
            <a:r>
              <a:rPr lang="en-US" sz="3800" dirty="0" err="1"/>
              <a:t>Pelatihan</a:t>
            </a:r>
            <a:r>
              <a:rPr lang="en-US" sz="3800" dirty="0"/>
              <a:t> &amp; </a:t>
            </a:r>
            <a:r>
              <a:rPr lang="en-US" sz="3800" dirty="0" err="1"/>
              <a:t>Penjelasan</a:t>
            </a:r>
            <a:r>
              <a:rPr lang="en-US" sz="3800" dirty="0"/>
              <a:t> </a:t>
            </a:r>
            <a:r>
              <a:rPr lang="en-US" sz="3800" dirty="0" err="1"/>
              <a:t>Pemetaan</a:t>
            </a:r>
            <a:r>
              <a:rPr lang="en-US" sz="3800" dirty="0"/>
              <a:t> </a:t>
            </a:r>
            <a:r>
              <a:rPr lang="en-US" sz="3800" dirty="0" err="1"/>
              <a:t>Sikap</a:t>
            </a:r>
            <a:r>
              <a:rPr lang="en-US" sz="3800" dirty="0"/>
              <a:t> </a:t>
            </a:r>
            <a:r>
              <a:rPr lang="en-US" sz="3800" dirty="0" err="1"/>
              <a:t>Perilaku</a:t>
            </a:r>
            <a:r>
              <a:rPr lang="en-US" sz="3800" dirty="0"/>
              <a:t> </a:t>
            </a:r>
            <a:r>
              <a:rPr lang="en-US" sz="3800" dirty="0" err="1"/>
              <a:t>Kepemimpinan</a:t>
            </a:r>
            <a:r>
              <a:rPr lang="en-US" sz="3800" dirty="0"/>
              <a:t> dan Strategi </a:t>
            </a:r>
            <a:r>
              <a:rPr lang="en-US" sz="3800" dirty="0" err="1"/>
              <a:t>Pengembangan</a:t>
            </a:r>
            <a:r>
              <a:rPr lang="en-US" sz="3800" dirty="0"/>
              <a:t> </a:t>
            </a:r>
            <a:r>
              <a:rPr lang="en-US" sz="3800" dirty="0" err="1"/>
              <a:t>Potensi</a:t>
            </a:r>
            <a:r>
              <a:rPr lang="en-US" sz="3800" dirty="0"/>
              <a:t> </a:t>
            </a:r>
            <a:r>
              <a:rPr lang="en-US" sz="3800" dirty="0" err="1"/>
              <a:t>Diri</a:t>
            </a:r>
            <a:endParaRPr lang="en-ID" sz="3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E5B5A2-A345-43C9-B3F6-33B317E56E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19964" y="4785543"/>
            <a:ext cx="6267236" cy="1005657"/>
          </a:xfrm>
        </p:spPr>
        <p:txBody>
          <a:bodyPr>
            <a:normAutofit fontScale="92500"/>
          </a:bodyPr>
          <a:lstStyle/>
          <a:p>
            <a:pPr>
              <a:lnSpc>
                <a:spcPct val="100000"/>
              </a:lnSpc>
            </a:pPr>
            <a:r>
              <a:rPr lang="en-US" sz="1400" dirty="0"/>
              <a:t>Oleh</a:t>
            </a:r>
          </a:p>
          <a:p>
            <a:pPr>
              <a:lnSpc>
                <a:spcPct val="100000"/>
              </a:lnSpc>
            </a:pPr>
            <a:r>
              <a:rPr lang="en-ID" sz="1400" dirty="0" err="1"/>
              <a:t>Riyadi</a:t>
            </a:r>
            <a:r>
              <a:rPr lang="en-ID" sz="1400" dirty="0"/>
              <a:t> (</a:t>
            </a:r>
            <a:r>
              <a:rPr lang="en-ID" sz="1400" dirty="0" err="1"/>
              <a:t>Kepala</a:t>
            </a:r>
            <a:r>
              <a:rPr lang="en-ID" sz="1400" dirty="0"/>
              <a:t> Pusat </a:t>
            </a:r>
            <a:r>
              <a:rPr lang="en-ID" sz="1400" dirty="0" err="1"/>
              <a:t>Pembelajaran</a:t>
            </a:r>
            <a:r>
              <a:rPr lang="en-ID" sz="1400" dirty="0"/>
              <a:t> dan Strategi </a:t>
            </a:r>
            <a:r>
              <a:rPr lang="en-ID" sz="1400" dirty="0" err="1"/>
              <a:t>Kebijakan</a:t>
            </a:r>
            <a:r>
              <a:rPr lang="en-ID" sz="1400" dirty="0"/>
              <a:t> </a:t>
            </a:r>
            <a:r>
              <a:rPr lang="en-ID" sz="1400" dirty="0" err="1"/>
              <a:t>Talenta</a:t>
            </a:r>
            <a:r>
              <a:rPr lang="en-ID" sz="1400" dirty="0"/>
              <a:t> ASN Nasional)</a:t>
            </a:r>
          </a:p>
          <a:p>
            <a:pPr>
              <a:lnSpc>
                <a:spcPct val="100000"/>
              </a:lnSpc>
            </a:pPr>
            <a:r>
              <a:rPr lang="en-ID" sz="1400" dirty="0"/>
              <a:t>Baban Sobandi (</a:t>
            </a:r>
            <a:r>
              <a:rPr lang="en-ID" sz="1400" dirty="0" err="1"/>
              <a:t>Widyaiswara</a:t>
            </a:r>
            <a:r>
              <a:rPr lang="en-ID" sz="1400" dirty="0"/>
              <a:t>)</a:t>
            </a:r>
          </a:p>
        </p:txBody>
      </p:sp>
      <p:pic>
        <p:nvPicPr>
          <p:cNvPr id="4" name="Picture 3" descr="Wavy 3D art">
            <a:extLst>
              <a:ext uri="{FF2B5EF4-FFF2-40B4-BE49-F238E27FC236}">
                <a16:creationId xmlns:a16="http://schemas.microsoft.com/office/drawing/2014/main" id="{42038AE4-3B3C-C933-4913-54DCBD9EA9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744" r="17146" b="2"/>
          <a:stretch/>
        </p:blipFill>
        <p:spPr>
          <a:xfrm>
            <a:off x="1" y="10"/>
            <a:ext cx="4876799" cy="6857989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23776" y="723900"/>
            <a:ext cx="5706224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CF06E40-3ECB-4820-95B5-8A70B07D4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23776" y="6134100"/>
            <a:ext cx="56681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92144C94-6CDA-450D-82C7-B3BA00A1E11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512" y="-2801"/>
            <a:ext cx="2160725" cy="10970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9626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98CCC-668E-4E45-BA7B-17A104F19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8914"/>
            <a:ext cx="10515600" cy="761774"/>
          </a:xfrm>
        </p:spPr>
        <p:txBody>
          <a:bodyPr/>
          <a:lstStyle/>
          <a:p>
            <a:r>
              <a:rPr lang="en-US" dirty="0"/>
              <a:t>Essay agenda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206A67-A9A4-4207-8B2E-61D5A6E17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7829"/>
            <a:ext cx="10515600" cy="4798105"/>
          </a:xfrm>
        </p:spPr>
        <p:txBody>
          <a:bodyPr>
            <a:normAutofit fontScale="77500" lnSpcReduction="20000"/>
          </a:bodyPr>
          <a:lstStyle/>
          <a:p>
            <a:r>
              <a:rPr lang="en-US" sz="2600" b="1" dirty="0" err="1">
                <a:latin typeface="Bookman Old Style" panose="02050604050505020204" pitchFamily="18" charset="0"/>
              </a:rPr>
              <a:t>Judul</a:t>
            </a:r>
            <a:r>
              <a:rPr lang="en-US" sz="2600" b="1" dirty="0">
                <a:latin typeface="Bookman Old Style" panose="02050604050505020204" pitchFamily="18" charset="0"/>
              </a:rPr>
              <a:t>: </a:t>
            </a:r>
            <a:r>
              <a:rPr lang="en-US" sz="2600" dirty="0" err="1">
                <a:latin typeface="Bookman Old Style" panose="02050604050505020204" pitchFamily="18" charset="0"/>
              </a:rPr>
              <a:t>Berisi</a:t>
            </a:r>
            <a:r>
              <a:rPr lang="en-US" sz="2600" dirty="0">
                <a:latin typeface="Bookman Old Style" panose="02050604050505020204" pitchFamily="18" charset="0"/>
              </a:rPr>
              <a:t> minimal area </a:t>
            </a:r>
            <a:r>
              <a:rPr lang="en-US" sz="2600" dirty="0" err="1">
                <a:latin typeface="Bookman Old Style" panose="02050604050505020204" pitchFamily="18" charset="0"/>
              </a:rPr>
              <a:t>perubahan</a:t>
            </a:r>
            <a:r>
              <a:rPr lang="en-US" sz="2600" dirty="0">
                <a:latin typeface="Bookman Old Style" panose="02050604050505020204" pitchFamily="18" charset="0"/>
              </a:rPr>
              <a:t> pada </a:t>
            </a:r>
            <a:r>
              <a:rPr lang="en-US" sz="2600" dirty="0" err="1">
                <a:latin typeface="Bookman Old Style" panose="02050604050505020204" pitchFamily="18" charset="0"/>
              </a:rPr>
              <a:t>organisasi</a:t>
            </a:r>
            <a:r>
              <a:rPr lang="en-US" sz="2600" dirty="0">
                <a:latin typeface="Bookman Old Style" panose="02050604050505020204" pitchFamily="18" charset="0"/>
              </a:rPr>
              <a:t> </a:t>
            </a:r>
            <a:r>
              <a:rPr lang="en-US" sz="2600" dirty="0" err="1">
                <a:latin typeface="Bookman Old Style" panose="02050604050505020204" pitchFamily="18" charset="0"/>
              </a:rPr>
              <a:t>peserta</a:t>
            </a:r>
            <a:r>
              <a:rPr lang="en-US" sz="2600" dirty="0">
                <a:latin typeface="Bookman Old Style" panose="02050604050505020204" pitchFamily="18" charset="0"/>
              </a:rPr>
              <a:t>. </a:t>
            </a:r>
            <a:r>
              <a:rPr lang="en-US" sz="2600" dirty="0" err="1">
                <a:latin typeface="Bookman Old Style" panose="02050604050505020204" pitchFamily="18" charset="0"/>
              </a:rPr>
              <a:t>Lebih</a:t>
            </a:r>
            <a:r>
              <a:rPr lang="en-US" sz="2600" dirty="0">
                <a:latin typeface="Bookman Old Style" panose="02050604050505020204" pitchFamily="18" charset="0"/>
              </a:rPr>
              <a:t> </a:t>
            </a:r>
            <a:r>
              <a:rPr lang="en-US" sz="2600" dirty="0" err="1">
                <a:latin typeface="Bookman Old Style" panose="02050604050505020204" pitchFamily="18" charset="0"/>
              </a:rPr>
              <a:t>baik</a:t>
            </a:r>
            <a:r>
              <a:rPr lang="en-US" sz="2600" dirty="0">
                <a:latin typeface="Bookman Old Style" panose="02050604050505020204" pitchFamily="18" charset="0"/>
              </a:rPr>
              <a:t> </a:t>
            </a:r>
            <a:r>
              <a:rPr lang="en-US" sz="2600" dirty="0" err="1">
                <a:latin typeface="Bookman Old Style" panose="02050604050505020204" pitchFamily="18" charset="0"/>
              </a:rPr>
              <a:t>kalau</a:t>
            </a:r>
            <a:r>
              <a:rPr lang="en-US" sz="2600" dirty="0">
                <a:latin typeface="Bookman Old Style" panose="02050604050505020204" pitchFamily="18" charset="0"/>
              </a:rPr>
              <a:t> </a:t>
            </a:r>
            <a:r>
              <a:rPr lang="en-US" sz="2600" dirty="0" err="1">
                <a:latin typeface="Bookman Old Style" panose="02050604050505020204" pitchFamily="18" charset="0"/>
              </a:rPr>
              <a:t>sudah</a:t>
            </a:r>
            <a:r>
              <a:rPr lang="en-US" sz="2600" dirty="0">
                <a:latin typeface="Bookman Old Style" panose="02050604050505020204" pitchFamily="18" charset="0"/>
              </a:rPr>
              <a:t> </a:t>
            </a:r>
            <a:r>
              <a:rPr lang="en-US" sz="2600" dirty="0" err="1">
                <a:latin typeface="Bookman Old Style" panose="02050604050505020204" pitchFamily="18" charset="0"/>
              </a:rPr>
              <a:t>ada</a:t>
            </a:r>
            <a:r>
              <a:rPr lang="en-US" sz="2600" dirty="0">
                <a:latin typeface="Bookman Old Style" panose="02050604050505020204" pitchFamily="18" charset="0"/>
              </a:rPr>
              <a:t> </a:t>
            </a:r>
            <a:r>
              <a:rPr lang="en-US" sz="2600" dirty="0" err="1">
                <a:latin typeface="Bookman Old Style" panose="02050604050505020204" pitchFamily="18" charset="0"/>
              </a:rPr>
              <a:t>gambaran</a:t>
            </a:r>
            <a:r>
              <a:rPr lang="en-US" sz="2600" dirty="0">
                <a:latin typeface="Bookman Old Style" panose="02050604050505020204" pitchFamily="18" charset="0"/>
              </a:rPr>
              <a:t> </a:t>
            </a:r>
            <a:r>
              <a:rPr lang="en-US" sz="2600" dirty="0" err="1">
                <a:latin typeface="Bookman Old Style" panose="02050604050505020204" pitchFamily="18" charset="0"/>
              </a:rPr>
              <a:t>solusi</a:t>
            </a:r>
            <a:r>
              <a:rPr lang="en-US" sz="2600" dirty="0">
                <a:latin typeface="Bookman Old Style" panose="02050604050505020204" pitchFamily="18" charset="0"/>
              </a:rPr>
              <a:t> </a:t>
            </a:r>
            <a:r>
              <a:rPr lang="en-US" sz="2600" dirty="0" err="1">
                <a:latin typeface="Bookman Old Style" panose="02050604050505020204" pitchFamily="18" charset="0"/>
              </a:rPr>
              <a:t>inovatif</a:t>
            </a:r>
            <a:endParaRPr lang="en-US" sz="2600" b="1" dirty="0">
              <a:latin typeface="Bookman Old Style" panose="02050604050505020204" pitchFamily="18" charset="0"/>
            </a:endParaRPr>
          </a:p>
          <a:p>
            <a:r>
              <a:rPr lang="en-US" sz="2600" b="1" dirty="0" err="1">
                <a:latin typeface="Bookman Old Style" panose="02050604050505020204" pitchFamily="18" charset="0"/>
              </a:rPr>
              <a:t>Latar</a:t>
            </a:r>
            <a:r>
              <a:rPr lang="en-US" sz="2600" b="1" dirty="0">
                <a:latin typeface="Bookman Old Style" panose="02050604050505020204" pitchFamily="18" charset="0"/>
              </a:rPr>
              <a:t> </a:t>
            </a:r>
            <a:r>
              <a:rPr lang="en-US" sz="2600" b="1" dirty="0" err="1">
                <a:latin typeface="Bookman Old Style" panose="02050604050505020204" pitchFamily="18" charset="0"/>
              </a:rPr>
              <a:t>Belakang</a:t>
            </a:r>
            <a:r>
              <a:rPr lang="en-US" sz="2600" b="1" dirty="0">
                <a:latin typeface="Bookman Old Style" panose="02050604050505020204" pitchFamily="18" charset="0"/>
              </a:rPr>
              <a:t>: </a:t>
            </a:r>
            <a:r>
              <a:rPr lang="en-US" sz="2600" dirty="0" err="1">
                <a:latin typeface="Bookman Old Style" panose="02050604050505020204" pitchFamily="18" charset="0"/>
              </a:rPr>
              <a:t>Berisi</a:t>
            </a:r>
            <a:r>
              <a:rPr lang="en-US" sz="2600" dirty="0">
                <a:latin typeface="Bookman Old Style" panose="02050604050505020204" pitchFamily="18" charset="0"/>
              </a:rPr>
              <a:t> </a:t>
            </a:r>
            <a:r>
              <a:rPr lang="en-US" sz="2600" dirty="0" err="1">
                <a:latin typeface="Bookman Old Style" panose="02050604050505020204" pitchFamily="18" charset="0"/>
              </a:rPr>
              <a:t>pentingnya</a:t>
            </a:r>
            <a:r>
              <a:rPr lang="en-US" sz="2600" dirty="0">
                <a:latin typeface="Bookman Old Style" panose="02050604050505020204" pitchFamily="18" charset="0"/>
              </a:rPr>
              <a:t> </a:t>
            </a:r>
            <a:r>
              <a:rPr lang="en-US" sz="2600" dirty="0" err="1">
                <a:latin typeface="Bookman Old Style" panose="02050604050505020204" pitchFamily="18" charset="0"/>
              </a:rPr>
              <a:t>hal</a:t>
            </a:r>
            <a:r>
              <a:rPr lang="en-US" sz="2600" dirty="0">
                <a:latin typeface="Bookman Old Style" panose="02050604050505020204" pitchFamily="18" charset="0"/>
              </a:rPr>
              <a:t> </a:t>
            </a:r>
            <a:r>
              <a:rPr lang="en-US" sz="2600" dirty="0" err="1">
                <a:latin typeface="Bookman Old Style" panose="02050604050505020204" pitchFamily="18" charset="0"/>
              </a:rPr>
              <a:t>tersebut</a:t>
            </a:r>
            <a:r>
              <a:rPr lang="en-US" sz="2600" dirty="0">
                <a:latin typeface="Bookman Old Style" panose="02050604050505020204" pitchFamily="18" charset="0"/>
              </a:rPr>
              <a:t> </a:t>
            </a:r>
            <a:r>
              <a:rPr lang="en-US" sz="2600" dirty="0" err="1">
                <a:latin typeface="Bookman Old Style" panose="02050604050505020204" pitchFamily="18" charset="0"/>
              </a:rPr>
              <a:t>untuk</a:t>
            </a:r>
            <a:r>
              <a:rPr lang="en-US" sz="2600" dirty="0">
                <a:latin typeface="Bookman Old Style" panose="02050604050505020204" pitchFamily="18" charset="0"/>
              </a:rPr>
              <a:t> </a:t>
            </a:r>
            <a:r>
              <a:rPr lang="en-US" sz="2600" dirty="0" err="1">
                <a:latin typeface="Bookman Old Style" panose="02050604050505020204" pitchFamily="18" charset="0"/>
              </a:rPr>
              <a:t>dianalisis</a:t>
            </a:r>
            <a:r>
              <a:rPr lang="en-US" sz="2600" dirty="0">
                <a:latin typeface="Bookman Old Style" panose="02050604050505020204" pitchFamily="18" charset="0"/>
              </a:rPr>
              <a:t>, </a:t>
            </a:r>
            <a:r>
              <a:rPr lang="en-US" sz="2600" dirty="0" err="1">
                <a:latin typeface="Bookman Old Style" panose="02050604050505020204" pitchFamily="18" charset="0"/>
              </a:rPr>
              <a:t>dibahas</a:t>
            </a:r>
            <a:r>
              <a:rPr lang="en-US" sz="2600" dirty="0">
                <a:latin typeface="Bookman Old Style" panose="02050604050505020204" pitchFamily="18" charset="0"/>
              </a:rPr>
              <a:t> dan </a:t>
            </a:r>
            <a:r>
              <a:rPr lang="en-US" sz="2600" dirty="0" err="1">
                <a:latin typeface="Bookman Old Style" panose="02050604050505020204" pitchFamily="18" charset="0"/>
              </a:rPr>
              <a:t>dicari</a:t>
            </a:r>
            <a:r>
              <a:rPr lang="en-US" sz="2600" dirty="0">
                <a:latin typeface="Bookman Old Style" panose="02050604050505020204" pitchFamily="18" charset="0"/>
              </a:rPr>
              <a:t> </a:t>
            </a:r>
            <a:r>
              <a:rPr lang="en-US" sz="2600" dirty="0" err="1">
                <a:latin typeface="Bookman Old Style" panose="02050604050505020204" pitchFamily="18" charset="0"/>
              </a:rPr>
              <a:t>solusinya</a:t>
            </a:r>
            <a:r>
              <a:rPr lang="en-US" sz="2600" dirty="0">
                <a:latin typeface="Bookman Old Style" panose="02050604050505020204" pitchFamily="18" charset="0"/>
              </a:rPr>
              <a:t>, yang </a:t>
            </a:r>
            <a:r>
              <a:rPr lang="en-US" sz="2600" dirty="0" err="1">
                <a:latin typeface="Bookman Old Style" panose="02050604050505020204" pitchFamily="18" charset="0"/>
              </a:rPr>
              <a:t>terjadi</a:t>
            </a:r>
            <a:r>
              <a:rPr lang="en-US" sz="2600" dirty="0">
                <a:latin typeface="Bookman Old Style" panose="02050604050505020204" pitchFamily="18" charset="0"/>
              </a:rPr>
              <a:t> pada </a:t>
            </a:r>
            <a:r>
              <a:rPr lang="en-US" sz="2600" dirty="0" err="1">
                <a:latin typeface="Bookman Old Style" panose="02050604050505020204" pitchFamily="18" charset="0"/>
              </a:rPr>
              <a:t>organisasi</a:t>
            </a:r>
            <a:r>
              <a:rPr lang="en-US" sz="2600" dirty="0">
                <a:latin typeface="Bookman Old Style" panose="02050604050505020204" pitchFamily="18" charset="0"/>
              </a:rPr>
              <a:t> </a:t>
            </a:r>
            <a:r>
              <a:rPr lang="en-US" sz="2600" dirty="0" err="1">
                <a:latin typeface="Bookman Old Style" panose="02050604050505020204" pitchFamily="18" charset="0"/>
              </a:rPr>
              <a:t>peserta</a:t>
            </a:r>
            <a:r>
              <a:rPr lang="en-US" sz="2600" dirty="0">
                <a:latin typeface="Bookman Old Style" panose="02050604050505020204" pitchFamily="18" charset="0"/>
              </a:rPr>
              <a:t>.</a:t>
            </a:r>
          </a:p>
          <a:p>
            <a:r>
              <a:rPr lang="en-ID" sz="2600" b="1" dirty="0" err="1">
                <a:latin typeface="Bookman Old Style" panose="02050604050505020204" pitchFamily="18" charset="0"/>
              </a:rPr>
              <a:t>Identifikasi</a:t>
            </a:r>
            <a:r>
              <a:rPr lang="en-ID" sz="2600" b="1" dirty="0">
                <a:latin typeface="Bookman Old Style" panose="02050604050505020204" pitchFamily="18" charset="0"/>
              </a:rPr>
              <a:t> </a:t>
            </a:r>
            <a:r>
              <a:rPr lang="en-ID" sz="2600" b="1" dirty="0" err="1">
                <a:latin typeface="Bookman Old Style" panose="02050604050505020204" pitchFamily="18" charset="0"/>
              </a:rPr>
              <a:t>Masalah</a:t>
            </a:r>
            <a:r>
              <a:rPr lang="en-ID" sz="2600" b="1" dirty="0">
                <a:latin typeface="Bookman Old Style" panose="02050604050505020204" pitchFamily="18" charset="0"/>
              </a:rPr>
              <a:t>: </a:t>
            </a:r>
            <a:r>
              <a:rPr lang="en-ID" sz="2600" dirty="0" err="1">
                <a:latin typeface="Bookman Old Style" panose="02050604050505020204" pitchFamily="18" charset="0"/>
              </a:rPr>
              <a:t>Berisi</a:t>
            </a:r>
            <a:r>
              <a:rPr lang="en-ID" sz="2600" dirty="0">
                <a:latin typeface="Bookman Old Style" panose="02050604050505020204" pitchFamily="18" charset="0"/>
              </a:rPr>
              <a:t> </a:t>
            </a:r>
            <a:r>
              <a:rPr lang="en-ID" sz="2600" dirty="0" err="1">
                <a:latin typeface="Bookman Old Style" panose="02050604050505020204" pitchFamily="18" charset="0"/>
              </a:rPr>
              <a:t>masalah-masalah</a:t>
            </a:r>
            <a:r>
              <a:rPr lang="en-ID" sz="2600" dirty="0">
                <a:latin typeface="Bookman Old Style" panose="02050604050505020204" pitchFamily="18" charset="0"/>
              </a:rPr>
              <a:t> yang </a:t>
            </a:r>
            <a:r>
              <a:rPr lang="en-ID" sz="2600" dirty="0" err="1">
                <a:latin typeface="Bookman Old Style" panose="02050604050505020204" pitchFamily="18" charset="0"/>
              </a:rPr>
              <a:t>ada</a:t>
            </a:r>
            <a:r>
              <a:rPr lang="en-ID" sz="2600" dirty="0">
                <a:latin typeface="Bookman Old Style" panose="02050604050505020204" pitchFamily="18" charset="0"/>
              </a:rPr>
              <a:t> pada </a:t>
            </a:r>
            <a:r>
              <a:rPr lang="en-ID" sz="2600" dirty="0" err="1">
                <a:latin typeface="Bookman Old Style" panose="02050604050505020204" pitchFamily="18" charset="0"/>
              </a:rPr>
              <a:t>organisasi</a:t>
            </a:r>
            <a:r>
              <a:rPr lang="en-ID" sz="2600" dirty="0">
                <a:latin typeface="Bookman Old Style" panose="02050604050505020204" pitchFamily="18" charset="0"/>
              </a:rPr>
              <a:t> </a:t>
            </a:r>
            <a:r>
              <a:rPr lang="en-ID" sz="2600" dirty="0" err="1">
                <a:latin typeface="Bookman Old Style" panose="02050604050505020204" pitchFamily="18" charset="0"/>
              </a:rPr>
              <a:t>peserta</a:t>
            </a:r>
            <a:r>
              <a:rPr lang="en-ID" sz="2600" dirty="0">
                <a:latin typeface="Bookman Old Style" panose="02050604050505020204" pitchFamily="18" charset="0"/>
              </a:rPr>
              <a:t> </a:t>
            </a:r>
            <a:r>
              <a:rPr lang="en-ID" sz="2600" dirty="0" err="1">
                <a:latin typeface="Bookman Old Style" panose="02050604050505020204" pitchFamily="18" charset="0"/>
              </a:rPr>
              <a:t>disertasi</a:t>
            </a:r>
            <a:r>
              <a:rPr lang="en-ID" sz="2600" dirty="0">
                <a:latin typeface="Bookman Old Style" panose="02050604050505020204" pitchFamily="18" charset="0"/>
              </a:rPr>
              <a:t> </a:t>
            </a:r>
            <a:r>
              <a:rPr lang="en-ID" sz="2600" dirty="0" err="1">
                <a:latin typeface="Bookman Old Style" panose="02050604050505020204" pitchFamily="18" charset="0"/>
              </a:rPr>
              <a:t>bukti</a:t>
            </a:r>
            <a:r>
              <a:rPr lang="en-ID" sz="2600" dirty="0">
                <a:latin typeface="Bookman Old Style" panose="02050604050505020204" pitchFamily="18" charset="0"/>
              </a:rPr>
              <a:t> (data), </a:t>
            </a:r>
            <a:r>
              <a:rPr lang="en-ID" sz="2600" dirty="0" err="1">
                <a:latin typeface="Bookman Old Style" panose="02050604050505020204" pitchFamily="18" charset="0"/>
              </a:rPr>
              <a:t>serta</a:t>
            </a:r>
            <a:r>
              <a:rPr lang="en-ID" sz="2600" dirty="0">
                <a:latin typeface="Bookman Old Style" panose="02050604050505020204" pitchFamily="18" charset="0"/>
              </a:rPr>
              <a:t> </a:t>
            </a:r>
            <a:r>
              <a:rPr lang="en-ID" sz="2600" dirty="0" err="1">
                <a:latin typeface="Bookman Old Style" panose="02050604050505020204" pitchFamily="18" charset="0"/>
              </a:rPr>
              <a:t>hasil</a:t>
            </a:r>
            <a:r>
              <a:rPr lang="en-ID" sz="2600" dirty="0">
                <a:latin typeface="Bookman Old Style" panose="02050604050505020204" pitchFamily="18" charset="0"/>
              </a:rPr>
              <a:t> </a:t>
            </a:r>
            <a:r>
              <a:rPr lang="en-ID" sz="2600" dirty="0" err="1">
                <a:latin typeface="Bookman Old Style" panose="02050604050505020204" pitchFamily="18" charset="0"/>
              </a:rPr>
              <a:t>penentuan</a:t>
            </a:r>
            <a:r>
              <a:rPr lang="en-ID" sz="2600" dirty="0">
                <a:latin typeface="Bookman Old Style" panose="02050604050505020204" pitchFamily="18" charset="0"/>
              </a:rPr>
              <a:t> </a:t>
            </a:r>
            <a:r>
              <a:rPr lang="en-ID" sz="2600" dirty="0" err="1">
                <a:latin typeface="Bookman Old Style" panose="02050604050505020204" pitchFamily="18" charset="0"/>
              </a:rPr>
              <a:t>prioritas</a:t>
            </a:r>
            <a:r>
              <a:rPr lang="en-ID" sz="2600" dirty="0">
                <a:latin typeface="Bookman Old Style" panose="02050604050505020204" pitchFamily="18" charset="0"/>
              </a:rPr>
              <a:t> </a:t>
            </a:r>
            <a:r>
              <a:rPr lang="en-ID" sz="2600" dirty="0" err="1">
                <a:latin typeface="Bookman Old Style" panose="02050604050505020204" pitchFamily="18" charset="0"/>
              </a:rPr>
              <a:t>masalah</a:t>
            </a:r>
            <a:r>
              <a:rPr lang="en-ID" sz="2600" dirty="0">
                <a:latin typeface="Bookman Old Style" panose="02050604050505020204" pitchFamily="18" charset="0"/>
              </a:rPr>
              <a:t> </a:t>
            </a:r>
            <a:r>
              <a:rPr lang="en-ID" sz="2600" dirty="0" err="1">
                <a:latin typeface="Bookman Old Style" panose="02050604050505020204" pitchFamily="18" charset="0"/>
              </a:rPr>
              <a:t>dengan</a:t>
            </a:r>
            <a:r>
              <a:rPr lang="en-ID" sz="2600" dirty="0">
                <a:latin typeface="Bookman Old Style" panose="02050604050505020204" pitchFamily="18" charset="0"/>
              </a:rPr>
              <a:t> </a:t>
            </a:r>
            <a:r>
              <a:rPr lang="en-ID" sz="2600" dirty="0" err="1">
                <a:latin typeface="Bookman Old Style" panose="02050604050505020204" pitchFamily="18" charset="0"/>
              </a:rPr>
              <a:t>mengunakan</a:t>
            </a:r>
            <a:r>
              <a:rPr lang="en-ID" sz="2600" dirty="0">
                <a:latin typeface="Bookman Old Style" panose="02050604050505020204" pitchFamily="18" charset="0"/>
              </a:rPr>
              <a:t> Teknik </a:t>
            </a:r>
            <a:r>
              <a:rPr lang="en-ID" sz="2600" dirty="0" err="1">
                <a:latin typeface="Bookman Old Style" panose="02050604050505020204" pitchFamily="18" charset="0"/>
              </a:rPr>
              <a:t>tertentu</a:t>
            </a:r>
            <a:r>
              <a:rPr lang="en-ID" sz="2600" dirty="0">
                <a:latin typeface="Bookman Old Style" panose="02050604050505020204" pitchFamily="18" charset="0"/>
              </a:rPr>
              <a:t> </a:t>
            </a:r>
          </a:p>
          <a:p>
            <a:r>
              <a:rPr lang="en-ID" sz="2600" b="1" dirty="0" err="1">
                <a:latin typeface="Bookman Old Style" panose="02050604050505020204" pitchFamily="18" charset="0"/>
              </a:rPr>
              <a:t>Analsisi</a:t>
            </a:r>
            <a:r>
              <a:rPr lang="en-ID" sz="2600" b="1" dirty="0">
                <a:latin typeface="Bookman Old Style" panose="02050604050505020204" pitchFamily="18" charset="0"/>
              </a:rPr>
              <a:t> </a:t>
            </a:r>
            <a:r>
              <a:rPr lang="en-ID" sz="2600" b="1" dirty="0" err="1">
                <a:latin typeface="Bookman Old Style" panose="02050604050505020204" pitchFamily="18" charset="0"/>
              </a:rPr>
              <a:t>penyebab</a:t>
            </a:r>
            <a:r>
              <a:rPr lang="en-ID" sz="2600" b="1" dirty="0">
                <a:latin typeface="Bookman Old Style" panose="02050604050505020204" pitchFamily="18" charset="0"/>
              </a:rPr>
              <a:t> </a:t>
            </a:r>
            <a:r>
              <a:rPr lang="en-ID" sz="2600" b="1" dirty="0" err="1">
                <a:latin typeface="Bookman Old Style" panose="02050604050505020204" pitchFamily="18" charset="0"/>
              </a:rPr>
              <a:t>masalah</a:t>
            </a:r>
            <a:r>
              <a:rPr lang="en-ID" sz="2600" b="1" dirty="0">
                <a:latin typeface="Bookman Old Style" panose="02050604050505020204" pitchFamily="18" charset="0"/>
              </a:rPr>
              <a:t>: </a:t>
            </a:r>
            <a:r>
              <a:rPr lang="en-ID" sz="2600" dirty="0" err="1">
                <a:latin typeface="Bookman Old Style" panose="02050604050505020204" pitchFamily="18" charset="0"/>
              </a:rPr>
              <a:t>Berisi</a:t>
            </a:r>
            <a:r>
              <a:rPr lang="en-ID" sz="2600" dirty="0">
                <a:latin typeface="Bookman Old Style" panose="02050604050505020204" pitchFamily="18" charset="0"/>
              </a:rPr>
              <a:t> proses dan </a:t>
            </a:r>
            <a:r>
              <a:rPr lang="en-ID" sz="2600" dirty="0" err="1">
                <a:latin typeface="Bookman Old Style" panose="02050604050505020204" pitchFamily="18" charset="0"/>
              </a:rPr>
              <a:t>hasil</a:t>
            </a:r>
            <a:r>
              <a:rPr lang="en-ID" sz="2600" dirty="0">
                <a:latin typeface="Bookman Old Style" panose="02050604050505020204" pitchFamily="18" charset="0"/>
              </a:rPr>
              <a:t> </a:t>
            </a:r>
            <a:r>
              <a:rPr lang="en-ID" sz="2600" dirty="0" err="1">
                <a:latin typeface="Bookman Old Style" panose="02050604050505020204" pitchFamily="18" charset="0"/>
              </a:rPr>
              <a:t>analisis</a:t>
            </a:r>
            <a:r>
              <a:rPr lang="en-ID" sz="2600" dirty="0">
                <a:latin typeface="Bookman Old Style" panose="02050604050505020204" pitchFamily="18" charset="0"/>
              </a:rPr>
              <a:t> </a:t>
            </a:r>
            <a:r>
              <a:rPr lang="en-ID" sz="2600" dirty="0" err="1">
                <a:latin typeface="Bookman Old Style" panose="02050604050505020204" pitchFamily="18" charset="0"/>
              </a:rPr>
              <a:t>penyebab</a:t>
            </a:r>
            <a:r>
              <a:rPr lang="en-ID" sz="2600" dirty="0">
                <a:latin typeface="Bookman Old Style" panose="02050604050505020204" pitchFamily="18" charset="0"/>
              </a:rPr>
              <a:t> </a:t>
            </a:r>
            <a:r>
              <a:rPr lang="en-ID" sz="2600" dirty="0" err="1">
                <a:latin typeface="Bookman Old Style" panose="02050604050505020204" pitchFamily="18" charset="0"/>
              </a:rPr>
              <a:t>masalah</a:t>
            </a:r>
            <a:r>
              <a:rPr lang="en-ID" sz="2600" dirty="0">
                <a:latin typeface="Bookman Old Style" panose="02050604050505020204" pitchFamily="18" charset="0"/>
              </a:rPr>
              <a:t> (</a:t>
            </a:r>
            <a:r>
              <a:rPr lang="en-ID" sz="2600" dirty="0" err="1">
                <a:latin typeface="Bookman Old Style" panose="02050604050505020204" pitchFamily="18" charset="0"/>
              </a:rPr>
              <a:t>masalah</a:t>
            </a:r>
            <a:r>
              <a:rPr lang="en-ID" sz="2600" dirty="0">
                <a:latin typeface="Bookman Old Style" panose="02050604050505020204" pitchFamily="18" charset="0"/>
              </a:rPr>
              <a:t> yang </a:t>
            </a:r>
            <a:r>
              <a:rPr lang="en-ID" sz="2600" dirty="0" err="1">
                <a:latin typeface="Bookman Old Style" panose="02050604050505020204" pitchFamily="18" charset="0"/>
              </a:rPr>
              <a:t>prioritas</a:t>
            </a:r>
            <a:r>
              <a:rPr lang="en-ID" sz="2600" dirty="0">
                <a:latin typeface="Bookman Old Style" panose="02050604050505020204" pitchFamily="18" charset="0"/>
              </a:rPr>
              <a:t>) </a:t>
            </a:r>
            <a:r>
              <a:rPr lang="en-ID" sz="2600" dirty="0" err="1">
                <a:latin typeface="Bookman Old Style" panose="02050604050505020204" pitchFamily="18" charset="0"/>
              </a:rPr>
              <a:t>dengan</a:t>
            </a:r>
            <a:r>
              <a:rPr lang="en-ID" sz="2600" dirty="0">
                <a:latin typeface="Bookman Old Style" panose="02050604050505020204" pitchFamily="18" charset="0"/>
              </a:rPr>
              <a:t> </a:t>
            </a:r>
            <a:r>
              <a:rPr lang="en-ID" sz="2600" dirty="0" err="1">
                <a:latin typeface="Bookman Old Style" panose="02050604050505020204" pitchFamily="18" charset="0"/>
              </a:rPr>
              <a:t>mengguankan</a:t>
            </a:r>
            <a:r>
              <a:rPr lang="en-ID" sz="2600" dirty="0">
                <a:latin typeface="Bookman Old Style" panose="02050604050505020204" pitchFamily="18" charset="0"/>
              </a:rPr>
              <a:t> Teknik </a:t>
            </a:r>
            <a:r>
              <a:rPr lang="en-ID" sz="2600" dirty="0" err="1">
                <a:latin typeface="Bookman Old Style" panose="02050604050505020204" pitchFamily="18" charset="0"/>
              </a:rPr>
              <a:t>tertentu</a:t>
            </a:r>
            <a:r>
              <a:rPr lang="en-ID" sz="2600" dirty="0">
                <a:latin typeface="Bookman Old Style" panose="02050604050505020204" pitchFamily="18" charset="0"/>
              </a:rPr>
              <a:t>, minimal </a:t>
            </a:r>
            <a:r>
              <a:rPr lang="en-ID" sz="2600" dirty="0" err="1">
                <a:latin typeface="Bookman Old Style" panose="02050604050505020204" pitchFamily="18" charset="0"/>
              </a:rPr>
              <a:t>dengan</a:t>
            </a:r>
            <a:r>
              <a:rPr lang="en-ID" sz="2600" dirty="0">
                <a:latin typeface="Bookman Old Style" panose="02050604050505020204" pitchFamily="18" charset="0"/>
              </a:rPr>
              <a:t> </a:t>
            </a:r>
            <a:r>
              <a:rPr lang="en-ID" sz="2600" dirty="0" err="1">
                <a:latin typeface="Bookman Old Style" panose="02050604050505020204" pitchFamily="18" charset="0"/>
              </a:rPr>
              <a:t>menggunakan</a:t>
            </a:r>
            <a:r>
              <a:rPr lang="en-ID" sz="2600" dirty="0">
                <a:latin typeface="Bookman Old Style" panose="02050604050505020204" pitchFamily="18" charset="0"/>
              </a:rPr>
              <a:t> </a:t>
            </a:r>
            <a:r>
              <a:rPr lang="en-ID" sz="2600" dirty="0" err="1">
                <a:latin typeface="Bookman Old Style" panose="02050604050505020204" pitchFamily="18" charset="0"/>
              </a:rPr>
              <a:t>analisis</a:t>
            </a:r>
            <a:r>
              <a:rPr lang="en-ID" sz="2600" dirty="0">
                <a:latin typeface="Bookman Old Style" panose="02050604050505020204" pitchFamily="18" charset="0"/>
              </a:rPr>
              <a:t> gap (</a:t>
            </a:r>
            <a:r>
              <a:rPr lang="en-ID" sz="2600" dirty="0" err="1">
                <a:latin typeface="Bookman Old Style" panose="02050604050505020204" pitchFamily="18" charset="0"/>
              </a:rPr>
              <a:t>Konsisi</a:t>
            </a:r>
            <a:r>
              <a:rPr lang="en-ID" sz="2600" dirty="0">
                <a:latin typeface="Bookman Old Style" panose="02050604050505020204" pitchFamily="18" charset="0"/>
              </a:rPr>
              <a:t> </a:t>
            </a:r>
            <a:r>
              <a:rPr lang="en-ID" sz="2600" dirty="0" err="1">
                <a:latin typeface="Bookman Old Style" panose="02050604050505020204" pitchFamily="18" charset="0"/>
              </a:rPr>
              <a:t>Saat</a:t>
            </a:r>
            <a:r>
              <a:rPr lang="en-ID" sz="2600" dirty="0">
                <a:latin typeface="Bookman Old Style" panose="02050604050505020204" pitchFamily="18" charset="0"/>
              </a:rPr>
              <a:t> </a:t>
            </a:r>
            <a:r>
              <a:rPr lang="en-ID" sz="2600" dirty="0" err="1">
                <a:latin typeface="Bookman Old Style" panose="02050604050505020204" pitchFamily="18" charset="0"/>
              </a:rPr>
              <a:t>ini</a:t>
            </a:r>
            <a:r>
              <a:rPr lang="en-ID" sz="2600" dirty="0">
                <a:latin typeface="Bookman Old Style" panose="02050604050505020204" pitchFamily="18" charset="0"/>
              </a:rPr>
              <a:t>, </a:t>
            </a:r>
            <a:r>
              <a:rPr lang="en-ID" sz="2600" dirty="0" err="1">
                <a:latin typeface="Bookman Old Style" panose="02050604050505020204" pitchFamily="18" charset="0"/>
              </a:rPr>
              <a:t>Kondidi</a:t>
            </a:r>
            <a:r>
              <a:rPr lang="en-ID" sz="2600" dirty="0">
                <a:latin typeface="Bookman Old Style" panose="02050604050505020204" pitchFamily="18" charset="0"/>
              </a:rPr>
              <a:t> Yang </a:t>
            </a:r>
            <a:r>
              <a:rPr lang="en-ID" sz="2600" dirty="0" err="1">
                <a:latin typeface="Bookman Old Style" panose="02050604050505020204" pitchFamily="18" charset="0"/>
              </a:rPr>
              <a:t>Diharapkan</a:t>
            </a:r>
            <a:r>
              <a:rPr lang="en-ID" sz="2600" dirty="0">
                <a:latin typeface="Bookman Old Style" panose="02050604050505020204" pitchFamily="18" charset="0"/>
              </a:rPr>
              <a:t>, </a:t>
            </a:r>
            <a:r>
              <a:rPr lang="en-ID" sz="2600" dirty="0" err="1">
                <a:latin typeface="Bookman Old Style" panose="02050604050505020204" pitchFamily="18" charset="0"/>
              </a:rPr>
              <a:t>Kesenjangan</a:t>
            </a:r>
            <a:r>
              <a:rPr lang="en-ID" sz="2600" dirty="0">
                <a:latin typeface="Bookman Old Style" panose="02050604050505020204" pitchFamily="18" charset="0"/>
              </a:rPr>
              <a:t>), dan </a:t>
            </a:r>
            <a:r>
              <a:rPr lang="en-ID" sz="2600" dirty="0" err="1">
                <a:latin typeface="Bookman Old Style" panose="02050604050505020204" pitchFamily="18" charset="0"/>
              </a:rPr>
              <a:t>dengan</a:t>
            </a:r>
            <a:r>
              <a:rPr lang="en-ID" sz="2600" dirty="0">
                <a:latin typeface="Bookman Old Style" panose="02050604050505020204" pitchFamily="18" charset="0"/>
              </a:rPr>
              <a:t> </a:t>
            </a:r>
            <a:r>
              <a:rPr lang="en-ID" sz="2600" dirty="0" err="1">
                <a:latin typeface="Bookman Old Style" panose="02050604050505020204" pitchFamily="18" charset="0"/>
              </a:rPr>
              <a:t>menggunakan</a:t>
            </a:r>
            <a:r>
              <a:rPr lang="en-ID" sz="2600" dirty="0">
                <a:latin typeface="Bookman Old Style" panose="02050604050505020204" pitchFamily="18" charset="0"/>
              </a:rPr>
              <a:t> </a:t>
            </a:r>
            <a:r>
              <a:rPr lang="en-ID" sz="2600" dirty="0" err="1">
                <a:latin typeface="Bookman Old Style" panose="02050604050505020204" pitchFamily="18" charset="0"/>
              </a:rPr>
              <a:t>sudut</a:t>
            </a:r>
            <a:r>
              <a:rPr lang="en-ID" sz="2600" dirty="0">
                <a:latin typeface="Bookman Old Style" panose="02050604050505020204" pitchFamily="18" charset="0"/>
              </a:rPr>
              <a:t> </a:t>
            </a:r>
            <a:r>
              <a:rPr lang="en-ID" sz="2600" dirty="0" err="1">
                <a:latin typeface="Bookman Old Style" panose="02050604050505020204" pitchFamily="18" charset="0"/>
              </a:rPr>
              <a:t>pandang</a:t>
            </a:r>
            <a:r>
              <a:rPr lang="en-ID" sz="2600" dirty="0">
                <a:latin typeface="Bookman Old Style" panose="02050604050505020204" pitchFamily="18" charset="0"/>
              </a:rPr>
              <a:t> Agenda </a:t>
            </a:r>
            <a:r>
              <a:rPr lang="en-ID" sz="2600" dirty="0" err="1">
                <a:latin typeface="Bookman Old Style" panose="02050604050505020204" pitchFamily="18" charset="0"/>
              </a:rPr>
              <a:t>Pembelajaran</a:t>
            </a:r>
            <a:r>
              <a:rPr lang="en-ID" sz="2600" dirty="0">
                <a:latin typeface="Bookman Old Style" panose="02050604050505020204" pitchFamily="18" charset="0"/>
              </a:rPr>
              <a:t> (I, II, III)</a:t>
            </a:r>
          </a:p>
          <a:p>
            <a:r>
              <a:rPr lang="en-US" sz="2600" b="1" dirty="0" err="1">
                <a:latin typeface="Bookman Old Style" panose="02050604050505020204" pitchFamily="18" charset="0"/>
              </a:rPr>
              <a:t>Gagasan</a:t>
            </a:r>
            <a:r>
              <a:rPr lang="en-US" sz="2600" dirty="0">
                <a:latin typeface="Bookman Old Style" panose="02050604050505020204" pitchFamily="18" charset="0"/>
              </a:rPr>
              <a:t> (</a:t>
            </a:r>
            <a:r>
              <a:rPr lang="en-US" sz="2600" dirty="0" err="1">
                <a:latin typeface="Bookman Old Style" panose="02050604050505020204" pitchFamily="18" charset="0"/>
              </a:rPr>
              <a:t>berisi</a:t>
            </a:r>
            <a:r>
              <a:rPr lang="en-US" sz="2600" dirty="0">
                <a:latin typeface="Bookman Old Style" panose="02050604050505020204" pitchFamily="18" charset="0"/>
              </a:rPr>
              <a:t> </a:t>
            </a:r>
            <a:r>
              <a:rPr lang="en-US" sz="2600" dirty="0" err="1">
                <a:latin typeface="Bookman Old Style" panose="02050604050505020204" pitchFamily="18" charset="0"/>
              </a:rPr>
              <a:t>uaraian</a:t>
            </a:r>
            <a:r>
              <a:rPr lang="en-US" sz="2600" dirty="0">
                <a:latin typeface="Bookman Old Style" panose="02050604050505020204" pitchFamily="18" charset="0"/>
              </a:rPr>
              <a:t> </a:t>
            </a:r>
            <a:r>
              <a:rPr lang="en-US" sz="2600" dirty="0" err="1">
                <a:latin typeface="Bookman Old Style" panose="02050604050505020204" pitchFamily="18" charset="0"/>
              </a:rPr>
              <a:t>pemikiran</a:t>
            </a:r>
            <a:r>
              <a:rPr lang="en-US" sz="2600" dirty="0">
                <a:latin typeface="Bookman Old Style" panose="02050604050505020204" pitchFamily="18" charset="0"/>
              </a:rPr>
              <a:t> </a:t>
            </a:r>
            <a:r>
              <a:rPr lang="en-US" sz="2600" dirty="0" err="1">
                <a:latin typeface="Bookman Old Style" panose="02050604050505020204" pitchFamily="18" charset="0"/>
              </a:rPr>
              <a:t>terhadap</a:t>
            </a:r>
            <a:r>
              <a:rPr lang="en-US" sz="2600" dirty="0">
                <a:latin typeface="Bookman Old Style" panose="02050604050505020204" pitchFamily="18" charset="0"/>
              </a:rPr>
              <a:t> </a:t>
            </a:r>
            <a:r>
              <a:rPr lang="en-US" sz="2600" dirty="0" err="1">
                <a:latin typeface="Bookman Old Style" panose="02050604050505020204" pitchFamily="18" charset="0"/>
              </a:rPr>
              <a:t>masalah</a:t>
            </a:r>
            <a:r>
              <a:rPr lang="en-US" sz="2600" dirty="0">
                <a:latin typeface="Bookman Old Style" panose="02050604050505020204" pitchFamily="18" charset="0"/>
              </a:rPr>
              <a:t> </a:t>
            </a:r>
            <a:r>
              <a:rPr lang="en-US" sz="2600" dirty="0" err="1">
                <a:latin typeface="Bookman Old Style" panose="02050604050505020204" pitchFamily="18" charset="0"/>
              </a:rPr>
              <a:t>prioritas</a:t>
            </a:r>
            <a:r>
              <a:rPr lang="en-US" sz="2600" dirty="0">
                <a:latin typeface="Bookman Old Style" panose="02050604050505020204" pitchFamily="18" charset="0"/>
              </a:rPr>
              <a:t> yang </a:t>
            </a:r>
            <a:r>
              <a:rPr lang="en-US" sz="2600" dirty="0" err="1">
                <a:latin typeface="Bookman Old Style" panose="02050604050505020204" pitchFamily="18" charset="0"/>
              </a:rPr>
              <a:t>sudah</a:t>
            </a:r>
            <a:r>
              <a:rPr lang="en-US" sz="2600" dirty="0">
                <a:latin typeface="Bookman Old Style" panose="02050604050505020204" pitchFamily="18" charset="0"/>
              </a:rPr>
              <a:t> </a:t>
            </a:r>
            <a:r>
              <a:rPr lang="en-US" sz="2600" dirty="0" err="1">
                <a:latin typeface="Bookman Old Style" panose="02050604050505020204" pitchFamily="18" charset="0"/>
              </a:rPr>
              <a:t>diidentifikasi</a:t>
            </a:r>
            <a:r>
              <a:rPr lang="en-US" sz="2600" dirty="0">
                <a:latin typeface="Bookman Old Style" panose="02050604050505020204" pitchFamily="18" charset="0"/>
              </a:rPr>
              <a:t> </a:t>
            </a:r>
            <a:r>
              <a:rPr lang="en-US" sz="2600" dirty="0" err="1">
                <a:latin typeface="Bookman Old Style" panose="02050604050505020204" pitchFamily="18" charset="0"/>
              </a:rPr>
              <a:t>ditambah</a:t>
            </a:r>
            <a:r>
              <a:rPr lang="en-US" sz="2600" dirty="0">
                <a:latin typeface="Bookman Old Style" panose="02050604050505020204" pitchFamily="18" charset="0"/>
              </a:rPr>
              <a:t> </a:t>
            </a:r>
            <a:r>
              <a:rPr lang="en-US" sz="2600" dirty="0" err="1">
                <a:latin typeface="Bookman Old Style" panose="02050604050505020204" pitchFamily="18" charset="0"/>
              </a:rPr>
              <a:t>dengan</a:t>
            </a:r>
            <a:r>
              <a:rPr lang="en-US" sz="2600" dirty="0">
                <a:latin typeface="Bookman Old Style" panose="02050604050505020204" pitchFamily="18" charset="0"/>
              </a:rPr>
              <a:t> </a:t>
            </a:r>
            <a:r>
              <a:rPr lang="en-US" sz="2600" dirty="0" err="1">
                <a:latin typeface="Bookman Old Style" panose="02050604050505020204" pitchFamily="18" charset="0"/>
              </a:rPr>
              <a:t>pemahaman</a:t>
            </a:r>
            <a:r>
              <a:rPr lang="en-US" sz="2600" dirty="0">
                <a:latin typeface="Bookman Old Style" panose="02050604050505020204" pitchFamily="18" charset="0"/>
              </a:rPr>
              <a:t> agenda yang </a:t>
            </a:r>
            <a:r>
              <a:rPr lang="en-US" sz="2600" dirty="0" err="1">
                <a:latin typeface="Bookman Old Style" panose="02050604050505020204" pitchFamily="18" charset="0"/>
              </a:rPr>
              <a:t>sudah</a:t>
            </a:r>
            <a:r>
              <a:rPr lang="en-US" sz="2600" dirty="0">
                <a:latin typeface="Bookman Old Style" panose="02050604050505020204" pitchFamily="18" charset="0"/>
              </a:rPr>
              <a:t> </a:t>
            </a:r>
            <a:r>
              <a:rPr lang="en-US" sz="2600" dirty="0" err="1">
                <a:latin typeface="Bookman Old Style" panose="02050604050505020204" pitchFamily="18" charset="0"/>
              </a:rPr>
              <a:t>dipelajari</a:t>
            </a:r>
            <a:r>
              <a:rPr lang="en-US" sz="2600" dirty="0">
                <a:latin typeface="Bookman Old Style" panose="02050604050505020204" pitchFamily="18" charset="0"/>
              </a:rPr>
              <a:t> </a:t>
            </a:r>
            <a:r>
              <a:rPr lang="en-US" sz="2600" dirty="0" err="1">
                <a:latin typeface="Bookman Old Style" panose="02050604050505020204" pitchFamily="18" charset="0"/>
              </a:rPr>
              <a:t>berupa</a:t>
            </a:r>
            <a:r>
              <a:rPr lang="en-US" sz="2600" dirty="0">
                <a:latin typeface="Bookman Old Style" panose="02050604050505020204" pitchFamily="18" charset="0"/>
              </a:rPr>
              <a:t> </a:t>
            </a:r>
            <a:r>
              <a:rPr lang="en-US" sz="2600" dirty="0" err="1">
                <a:latin typeface="Bookman Old Style" panose="02050604050505020204" pitchFamily="18" charset="0"/>
              </a:rPr>
              <a:t>solusi</a:t>
            </a:r>
            <a:r>
              <a:rPr lang="en-US" sz="2600" dirty="0">
                <a:latin typeface="Bookman Old Style" panose="02050604050505020204" pitchFamily="18" charset="0"/>
              </a:rPr>
              <a:t> </a:t>
            </a:r>
            <a:r>
              <a:rPr lang="en-US" sz="2600" dirty="0" err="1">
                <a:latin typeface="Bookman Old Style" panose="02050604050505020204" pitchFamily="18" charset="0"/>
              </a:rPr>
              <a:t>alternatif</a:t>
            </a:r>
            <a:r>
              <a:rPr lang="en-US" sz="2600" dirty="0">
                <a:latin typeface="Bookman Old Style" panose="02050604050505020204" pitchFamily="18" charset="0"/>
              </a:rPr>
              <a:t> </a:t>
            </a:r>
            <a:r>
              <a:rPr lang="en-US" sz="2600" dirty="0" err="1">
                <a:latin typeface="Bookman Old Style" panose="02050604050505020204" pitchFamily="18" charset="0"/>
              </a:rPr>
              <a:t>penyelesaiannya</a:t>
            </a:r>
            <a:r>
              <a:rPr lang="en-US" sz="2600" dirty="0">
                <a:latin typeface="Bookman Old Style" panose="02050604050505020204" pitchFamily="18" charset="0"/>
              </a:rPr>
              <a:t>, </a:t>
            </a:r>
            <a:r>
              <a:rPr lang="en-US" sz="2600" dirty="0" err="1">
                <a:latin typeface="Bookman Old Style" panose="02050604050505020204" pitchFamily="18" charset="0"/>
              </a:rPr>
              <a:t>gagasan</a:t>
            </a:r>
            <a:r>
              <a:rPr lang="en-US" sz="2600" dirty="0">
                <a:latin typeface="Bookman Old Style" panose="02050604050505020204" pitchFamily="18" charset="0"/>
              </a:rPr>
              <a:t> </a:t>
            </a:r>
            <a:r>
              <a:rPr lang="en-US" sz="2600" dirty="0" err="1">
                <a:latin typeface="Bookman Old Style" panose="02050604050505020204" pitchFamily="18" charset="0"/>
              </a:rPr>
              <a:t>bersifat</a:t>
            </a:r>
            <a:r>
              <a:rPr lang="en-US" sz="2600" dirty="0">
                <a:latin typeface="Bookman Old Style" panose="02050604050505020204" pitchFamily="18" charset="0"/>
              </a:rPr>
              <a:t> </a:t>
            </a:r>
            <a:r>
              <a:rPr lang="en-US" sz="2600" dirty="0" err="1">
                <a:latin typeface="Bookman Old Style" panose="02050604050505020204" pitchFamily="18" charset="0"/>
              </a:rPr>
              <a:t>implementatif</a:t>
            </a:r>
            <a:r>
              <a:rPr lang="en-US" sz="2600" dirty="0">
                <a:latin typeface="Bookman Old Style" panose="02050604050505020204" pitchFamily="18" charset="0"/>
              </a:rPr>
              <a:t> </a:t>
            </a:r>
            <a:r>
              <a:rPr lang="en-US" sz="2600" dirty="0" err="1">
                <a:latin typeface="Bookman Old Style" panose="02050604050505020204" pitchFamily="18" charset="0"/>
              </a:rPr>
              <a:t>bukan</a:t>
            </a:r>
            <a:r>
              <a:rPr lang="en-US" sz="2600" dirty="0">
                <a:latin typeface="Bookman Old Style" panose="02050604050505020204" pitchFamily="18" charset="0"/>
              </a:rPr>
              <a:t> </a:t>
            </a:r>
            <a:r>
              <a:rPr lang="en-US" sz="2600" dirty="0" err="1">
                <a:latin typeface="Bookman Old Style" panose="02050604050505020204" pitchFamily="18" charset="0"/>
              </a:rPr>
              <a:t>teoritik</a:t>
            </a:r>
            <a:r>
              <a:rPr lang="en-US" sz="2600" dirty="0">
                <a:latin typeface="Bookman Old Style" panose="02050604050505020204" pitchFamily="18" charset="0"/>
              </a:rPr>
              <a:t> </a:t>
            </a:r>
            <a:r>
              <a:rPr lang="en-US" sz="2600" dirty="0" err="1">
                <a:latin typeface="Bookman Old Style" panose="02050604050505020204" pitchFamily="18" charset="0"/>
              </a:rPr>
              <a:t>sehingga</a:t>
            </a:r>
            <a:r>
              <a:rPr lang="en-US" sz="2600" dirty="0">
                <a:latin typeface="Bookman Old Style" panose="02050604050505020204" pitchFamily="18" charset="0"/>
              </a:rPr>
              <a:t> </a:t>
            </a:r>
            <a:r>
              <a:rPr lang="en-US" sz="2600" dirty="0" err="1">
                <a:latin typeface="Bookman Old Style" panose="02050604050505020204" pitchFamily="18" charset="0"/>
              </a:rPr>
              <a:t>benar-benar</a:t>
            </a:r>
            <a:r>
              <a:rPr lang="en-US" sz="2600" dirty="0">
                <a:latin typeface="Bookman Old Style" panose="02050604050505020204" pitchFamily="18" charset="0"/>
              </a:rPr>
              <a:t> </a:t>
            </a:r>
            <a:r>
              <a:rPr lang="en-US" sz="2600" dirty="0" err="1">
                <a:latin typeface="Bookman Old Style" panose="02050604050505020204" pitchFamily="18" charset="0"/>
              </a:rPr>
              <a:t>dapat</a:t>
            </a:r>
            <a:r>
              <a:rPr lang="en-US" sz="2600" dirty="0">
                <a:latin typeface="Bookman Old Style" panose="02050604050505020204" pitchFamily="18" charset="0"/>
              </a:rPr>
              <a:t> </a:t>
            </a:r>
            <a:r>
              <a:rPr lang="en-US" sz="2600" dirty="0" err="1">
                <a:latin typeface="Bookman Old Style" panose="02050604050505020204" pitchFamily="18" charset="0"/>
              </a:rPr>
              <a:t>dilaksnakan</a:t>
            </a:r>
            <a:r>
              <a:rPr lang="en-US" sz="2600" dirty="0">
                <a:latin typeface="Bookman Old Style" panose="02050604050505020204" pitchFamily="18" charset="0"/>
              </a:rPr>
              <a:t> </a:t>
            </a:r>
            <a:r>
              <a:rPr lang="en-US" sz="2600" dirty="0" err="1">
                <a:latin typeface="Bookman Old Style" panose="02050604050505020204" pitchFamily="18" charset="0"/>
              </a:rPr>
              <a:t>sesuai</a:t>
            </a:r>
            <a:r>
              <a:rPr lang="en-US" sz="2600" dirty="0">
                <a:latin typeface="Bookman Old Style" panose="02050604050505020204" pitchFamily="18" charset="0"/>
              </a:rPr>
              <a:t> </a:t>
            </a:r>
            <a:r>
              <a:rPr lang="en-US" sz="2600" dirty="0" err="1">
                <a:latin typeface="Bookman Old Style" panose="02050604050505020204" pitchFamily="18" charset="0"/>
              </a:rPr>
              <a:t>dengan</a:t>
            </a:r>
            <a:r>
              <a:rPr lang="en-US" sz="2600" dirty="0">
                <a:latin typeface="Bookman Old Style" panose="02050604050505020204" pitchFamily="18" charset="0"/>
              </a:rPr>
              <a:t> </a:t>
            </a:r>
            <a:r>
              <a:rPr lang="en-US" sz="2600" dirty="0" err="1">
                <a:latin typeface="Bookman Old Style" panose="02050604050505020204" pitchFamily="18" charset="0"/>
              </a:rPr>
              <a:t>tugas</a:t>
            </a:r>
            <a:r>
              <a:rPr lang="en-US" sz="2600" dirty="0">
                <a:latin typeface="Bookman Old Style" panose="02050604050505020204" pitchFamily="18" charset="0"/>
              </a:rPr>
              <a:t> dan </a:t>
            </a:r>
            <a:r>
              <a:rPr lang="en-US" sz="2600" dirty="0" err="1">
                <a:latin typeface="Bookman Old Style" panose="02050604050505020204" pitchFamily="18" charset="0"/>
              </a:rPr>
              <a:t>fungsi</a:t>
            </a:r>
            <a:r>
              <a:rPr lang="en-US" sz="2600" dirty="0">
                <a:latin typeface="Bookman Old Style" panose="02050604050505020204" pitchFamily="18" charset="0"/>
              </a:rPr>
              <a:t> masing-masing </a:t>
            </a:r>
            <a:r>
              <a:rPr lang="en-US" sz="2600" dirty="0" err="1">
                <a:latin typeface="Bookman Old Style" panose="02050604050505020204" pitchFamily="18" charset="0"/>
              </a:rPr>
              <a:t>peserta</a:t>
            </a:r>
            <a:r>
              <a:rPr lang="en-US" sz="2600" dirty="0">
                <a:latin typeface="Bookman Old Style" panose="02050604050505020204" pitchFamily="18" charset="0"/>
              </a:rPr>
              <a:t>)</a:t>
            </a:r>
          </a:p>
          <a:p>
            <a:r>
              <a:rPr lang="en-US" sz="2600" dirty="0">
                <a:latin typeface="Bookman Old Style" panose="02050604050505020204" pitchFamily="18" charset="0"/>
              </a:rPr>
              <a:t>Batas </a:t>
            </a:r>
            <a:r>
              <a:rPr lang="en-US" sz="2600" dirty="0" err="1">
                <a:latin typeface="Bookman Old Style" panose="02050604050505020204" pitchFamily="18" charset="0"/>
              </a:rPr>
              <a:t>halaman</a:t>
            </a:r>
            <a:r>
              <a:rPr lang="en-US" sz="2600" dirty="0">
                <a:latin typeface="Bookman Old Style" panose="02050604050505020204" pitchFamily="18" charset="0"/>
              </a:rPr>
              <a:t> minimal 3 </a:t>
            </a:r>
            <a:r>
              <a:rPr lang="en-US" sz="2600" dirty="0" err="1">
                <a:latin typeface="Bookman Old Style" panose="02050604050505020204" pitchFamily="18" charset="0"/>
              </a:rPr>
              <a:t>halaman</a:t>
            </a:r>
            <a:r>
              <a:rPr lang="en-US" sz="2600" dirty="0">
                <a:latin typeface="Bookman Old Style" panose="02050604050505020204" pitchFamily="18" charset="0"/>
              </a:rPr>
              <a:t>, </a:t>
            </a:r>
            <a:r>
              <a:rPr lang="en-US" sz="2600" dirty="0" err="1">
                <a:latin typeface="Bookman Old Style" panose="02050604050505020204" pitchFamily="18" charset="0"/>
              </a:rPr>
              <a:t>maksimal</a:t>
            </a:r>
            <a:r>
              <a:rPr lang="en-US" sz="2600" dirty="0">
                <a:latin typeface="Bookman Old Style" panose="02050604050505020204" pitchFamily="18" charset="0"/>
              </a:rPr>
              <a:t> 5 </a:t>
            </a:r>
            <a:r>
              <a:rPr lang="en-US" sz="2600" dirty="0" err="1">
                <a:latin typeface="Bookman Old Style" panose="02050604050505020204" pitchFamily="18" charset="0"/>
              </a:rPr>
              <a:t>halaman</a:t>
            </a:r>
            <a:r>
              <a:rPr lang="en-US" sz="2600" dirty="0">
                <a:latin typeface="Bookman Old Style" panose="02050604050505020204" pitchFamily="18" charset="0"/>
              </a:rPr>
              <a:t> (Batasan </a:t>
            </a:r>
            <a:r>
              <a:rPr lang="en-US" sz="2600" dirty="0" err="1">
                <a:latin typeface="Bookman Old Style" panose="02050604050505020204" pitchFamily="18" charset="0"/>
              </a:rPr>
              <a:t>isi</a:t>
            </a:r>
            <a:r>
              <a:rPr lang="en-US" sz="2600" dirty="0">
                <a:latin typeface="Bookman Old Style" panose="02050604050505020204" pitchFamily="18" charset="0"/>
              </a:rPr>
              <a:t>)</a:t>
            </a:r>
            <a:endParaRPr lang="en-ID" sz="2600" dirty="0">
              <a:latin typeface="Bookman Old Style" panose="02050604050505020204" pitchFamily="18" charset="0"/>
            </a:endParaRP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340005-26E1-49C6-BFB1-756EC8B5BE0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8135"/>
            <a:ext cx="2160725" cy="10970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08589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2A9CD-38A7-424A-874E-12EC580160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85258" y="2409370"/>
            <a:ext cx="8548914" cy="207905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7200" dirty="0" err="1"/>
              <a:t>Kelompok</a:t>
            </a:r>
            <a:r>
              <a:rPr lang="en-US" sz="7200" dirty="0"/>
              <a:t> </a:t>
            </a:r>
            <a:r>
              <a:rPr lang="en-US" sz="7200" dirty="0" err="1"/>
              <a:t>mata</a:t>
            </a:r>
            <a:r>
              <a:rPr lang="en-US" sz="7200" dirty="0"/>
              <a:t> </a:t>
            </a:r>
            <a:r>
              <a:rPr lang="en-US" sz="7200" dirty="0" err="1"/>
              <a:t>pelatihan</a:t>
            </a:r>
            <a:r>
              <a:rPr lang="en-US" sz="7200" dirty="0"/>
              <a:t> inti</a:t>
            </a:r>
            <a:endParaRPr lang="en-ID" sz="7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993597-1B7A-442A-8DAE-06FFF583F21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9352" y="981937"/>
            <a:ext cx="2160725" cy="10970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59188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F890466-CD8C-4C5C-83FB-4EA0AD99A1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323" y="1"/>
            <a:ext cx="122446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0387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9AB1541-7A8D-4B45-BED2-DF27BCEE53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32745"/>
            <a:ext cx="12250775" cy="6825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7684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0F39B9-4F40-409A-9178-D35BD3B364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37" y="0"/>
            <a:ext cx="1215232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3849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90C53F4-3191-491A-B8FD-29BF71DB2E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47"/>
            <a:ext cx="12209913" cy="6847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6069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A9D786-3D9B-4637-BBD6-CDEC45BD2D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128" y="0"/>
            <a:ext cx="122422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8972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4A63475-C668-425A-8DA7-18C0745C0E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654" y="116114"/>
            <a:ext cx="12062439" cy="67418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F753A8A-A9B7-4FC1-AE09-176EA0A303F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512" y="-2801"/>
            <a:ext cx="2160725" cy="10970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06243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A07BFD-EA5F-4F3E-8015-4F2B36494B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5652" y="0"/>
            <a:ext cx="123033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433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9AE10FC-37C1-4BAB-9A1A-8CBF6AF8AC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85" y="101600"/>
            <a:ext cx="12139516" cy="67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962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8AE9BF-6C98-40AD-9C68-71BF1A17BE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656923"/>
            <a:ext cx="10667999" cy="5918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0055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436A01-9AB0-4672-A31E-25EF05812C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0514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490C412-E506-4CB2-BB57-7481266ED1F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5637" y="461433"/>
            <a:ext cx="2160725" cy="10970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912779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C0DD438-BD48-492E-8532-77CC7DAF5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4730"/>
            <a:ext cx="12218298" cy="6843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6098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F05ADD1-9F51-46E0-B420-FAC2A7DD12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388" y="0"/>
            <a:ext cx="12264775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011828-E488-4F2B-B495-29C72C6E52E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813" y="531771"/>
            <a:ext cx="1991913" cy="10970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487767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ECBC128-B521-4D7A-B914-8F8D2F678B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018" y="1"/>
            <a:ext cx="119489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3949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F70C5F-057F-4895-AB7C-F4E22A01EA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" y="139568"/>
            <a:ext cx="12035627" cy="671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5029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8400BF-00EE-4261-B1D7-2070A659DD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37" y="0"/>
            <a:ext cx="121637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0619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2F0900-D047-4F05-8A42-EACF55992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899" y="0"/>
            <a:ext cx="122217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0818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6A2583-8278-4A93-8296-479962F85F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9377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79833C7-FDE4-4657-B0B1-32BE833C24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ABE7C0B-A2D9-4202-A524-532DA2E2D5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56510A-0819-4EA2-AA57-A3FCF2AB87C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778"/>
          <a:stretch/>
        </p:blipFill>
        <p:spPr>
          <a:xfrm>
            <a:off x="20" y="10"/>
            <a:ext cx="12191979" cy="685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4673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79833C7-FDE4-4657-B0B1-32BE833C24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ABE7C0B-A2D9-4202-A524-532DA2E2D5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F7E8F2-27DD-4B9D-ADAA-9169766091C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333"/>
          <a:stretch/>
        </p:blipFill>
        <p:spPr>
          <a:xfrm>
            <a:off x="20" y="10"/>
            <a:ext cx="12191979" cy="685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931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3CCEF05-C2B9-40B0-BC79-E951FED765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298" y="138023"/>
            <a:ext cx="11680166" cy="6521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4696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79833C7-FDE4-4657-B0B1-32BE833C24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ABE7C0B-A2D9-4202-A524-532DA2E2D5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068E1E-4EAD-4B50-9B68-EA6D0AF4952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778"/>
          <a:stretch/>
        </p:blipFill>
        <p:spPr>
          <a:xfrm>
            <a:off x="20" y="10"/>
            <a:ext cx="12191979" cy="685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1566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3D25F-B26C-453D-BFED-06B6B1842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/>
              <a:t>Hasil PEMETAAN SIKAP PERILAKU KEPEMIMPINAN &amp; RENCANA STARTEGI PENGEMBANGAN</a:t>
            </a:r>
            <a:endParaRPr lang="en-ID" sz="28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E29CF5-5367-46B5-A6BA-552F393909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088" y="1727598"/>
            <a:ext cx="5212080" cy="657225"/>
          </a:xfrm>
        </p:spPr>
        <p:txBody>
          <a:bodyPr/>
          <a:lstStyle/>
          <a:p>
            <a:r>
              <a:rPr lang="en-US" dirty="0"/>
              <a:t>DESKRIPSI HASIL PEMETAAN POTENSI</a:t>
            </a:r>
            <a:endParaRPr lang="en-ID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9D80CF-0AFA-4BC7-B756-24194DC397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4088" y="2413762"/>
            <a:ext cx="5212080" cy="3519185"/>
          </a:xfrm>
          <a:ln w="28575">
            <a:solidFill>
              <a:schemeClr val="accent1"/>
            </a:solidFill>
          </a:ln>
        </p:spPr>
        <p:txBody>
          <a:bodyPr/>
          <a:lstStyle/>
          <a:p>
            <a:endParaRPr lang="en-ID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BF2C6C-9273-4016-8831-479B4A1856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1344" y="1727598"/>
            <a:ext cx="5212080" cy="657225"/>
          </a:xfrm>
        </p:spPr>
        <p:txBody>
          <a:bodyPr/>
          <a:lstStyle/>
          <a:p>
            <a:r>
              <a:rPr lang="en-US" dirty="0"/>
              <a:t>STRATEGI PENGEMBANGAN POTENSI DIRI</a:t>
            </a:r>
            <a:endParaRPr lang="en-ID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928A42-0432-433F-86D3-9F49FB5CAB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1344" y="2413762"/>
            <a:ext cx="5212080" cy="3519185"/>
          </a:xfrm>
          <a:ln w="28575">
            <a:solidFill>
              <a:schemeClr val="accent1"/>
            </a:solidFill>
          </a:ln>
        </p:spPr>
        <p:txBody>
          <a:bodyPr/>
          <a:lstStyle/>
          <a:p>
            <a:endParaRPr lang="en-ID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9AEF16E-A9C9-4876-8233-DD6A25189C3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512" y="-2801"/>
            <a:ext cx="1710559" cy="8684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88925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4BBE4-9026-4267-884E-72ECFA27D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IMPLEMENTASI RENCANA STRATEGI PENGEMBANGAN POTENSI DIRI</a:t>
            </a:r>
            <a:endParaRPr lang="en-ID" sz="28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04F7A6-FC72-409A-92C1-5185DD163B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RENCANA STRATEGI PENGEMBANGAN POTENSI DIRI</a:t>
            </a:r>
            <a:endParaRPr lang="en-ID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B73B9D-10C8-4AF7-83B5-8C632C29AE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 w="28575">
            <a:solidFill>
              <a:schemeClr val="accent1"/>
            </a:solidFill>
          </a:ln>
        </p:spPr>
        <p:txBody>
          <a:bodyPr/>
          <a:lstStyle/>
          <a:p>
            <a:endParaRPr lang="en-ID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08C472-6971-47BD-9835-341C5F760D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BUKTI PROGRES IMPLEMENTASI (LAMPIRKAN)</a:t>
            </a:r>
            <a:endParaRPr lang="en-ID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7E52F7-79AA-4911-B954-0174D436C0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ln w="28575">
            <a:solidFill>
              <a:schemeClr val="tx1"/>
            </a:solidFill>
          </a:ln>
        </p:spPr>
        <p:txBody>
          <a:bodyPr/>
          <a:lstStyle/>
          <a:p>
            <a:endParaRPr lang="en-ID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5ADFED6-A711-4223-B809-CB346D5444B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513" y="-2801"/>
            <a:ext cx="1823100" cy="9256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083150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79833C7-FDE4-4657-B0B1-32BE833C24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ABE7C0B-A2D9-4202-A524-532DA2E2D5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FAC8DF-BECF-4C8C-B412-62C77994DA2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778"/>
          <a:stretch/>
        </p:blipFill>
        <p:spPr>
          <a:xfrm>
            <a:off x="20" y="10"/>
            <a:ext cx="12191979" cy="685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9896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79833C7-FDE4-4657-B0B1-32BE833C24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ABE7C0B-A2D9-4202-A524-532DA2E2D5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0EE777-305E-4F97-9447-1EDB6D1C56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778"/>
          <a:stretch/>
        </p:blipFill>
        <p:spPr>
          <a:xfrm>
            <a:off x="20" y="10"/>
            <a:ext cx="12191979" cy="685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972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05F3AA-E3D2-4BF7-B37E-4F0401E70B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62" y="0"/>
            <a:ext cx="121382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2865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79833C7-FDE4-4657-B0B1-32BE833C24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ABE7C0B-A2D9-4202-A524-532DA2E2D5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5860C4-D397-46DD-BB68-4D7658F0CA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334" b="1"/>
          <a:stretch/>
        </p:blipFill>
        <p:spPr>
          <a:xfrm>
            <a:off x="20" y="10"/>
            <a:ext cx="12191979" cy="68579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E26BDA0-8EE4-428B-860E-57861C510AD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82746" y="0"/>
            <a:ext cx="2160725" cy="10970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53712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3D2CC2-2C33-4DC2-974B-193C696F22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4226"/>
            <a:ext cx="12191999" cy="576377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646535A-8D47-44E2-870F-75496951377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512" y="-2801"/>
            <a:ext cx="2160725" cy="10970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80287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0BAEF45-6E59-408D-BA4E-9DED954CA5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3895"/>
            <a:ext cx="12237026" cy="646410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BAF5197-0FE5-4483-B6B7-AE637E5CDB8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512" y="-2801"/>
            <a:ext cx="2160725" cy="10970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2345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E53CF2-16C0-4952-B42C-CDFD048ED9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71" y="0"/>
            <a:ext cx="119847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999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9785967-084B-44CD-9587-3A5F529124CD}"/>
              </a:ext>
            </a:extLst>
          </p:cNvPr>
          <p:cNvGrpSpPr/>
          <p:nvPr/>
        </p:nvGrpSpPr>
        <p:grpSpPr>
          <a:xfrm>
            <a:off x="0" y="0"/>
            <a:ext cx="12191999" cy="6857999"/>
            <a:chOff x="0" y="0"/>
            <a:chExt cx="12191999" cy="685799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19D04A5-0D79-4607-A667-8F8563554E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1999" cy="6857999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0178B04-8F15-43A2-A1B1-030587DDDD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3308" t="2051" r="6308" b="90359"/>
            <a:stretch/>
          </p:blipFill>
          <p:spPr>
            <a:xfrm>
              <a:off x="7146389" y="112541"/>
              <a:ext cx="4276578" cy="520505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C7872378-15D2-4AE9-883A-EB242AE9EA8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8135"/>
            <a:ext cx="2160725" cy="10970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9543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60E3C6-2A93-43B5-96D8-E62CFDB318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551" y="172528"/>
            <a:ext cx="11645660" cy="6521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253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AA7C85A-8172-4CCD-BE80-02AB384D3A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66" b="685"/>
          <a:stretch/>
        </p:blipFill>
        <p:spPr>
          <a:xfrm>
            <a:off x="333830" y="275773"/>
            <a:ext cx="11277599" cy="6313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763204"/>
      </p:ext>
    </p:extLst>
  </p:cSld>
  <p:clrMapOvr>
    <a:masterClrMapping/>
  </p:clrMapOvr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12700" cap="flat" cmpd="sng" algn="ctr">
          <a:noFill/>
          <a:prstDash val="solid"/>
          <a:miter lim="800000"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chemeClr val="accent1">
                  <a:shade val="50000"/>
                </a:schemeClr>
              </a:solidFill>
              <a:prstDash val="solid"/>
              <a:miter lim="800000"/>
            </a14:hiddenLine>
          </a:ext>
        </a:ex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504</TotalTime>
  <Words>239</Words>
  <Application>Microsoft Office PowerPoint</Application>
  <PresentationFormat>Widescreen</PresentationFormat>
  <Paragraphs>18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36</vt:i4>
      </vt:variant>
    </vt:vector>
  </HeadingPairs>
  <TitlesOfParts>
    <vt:vector size="45" baseType="lpstr">
      <vt:lpstr>Arial</vt:lpstr>
      <vt:lpstr>Bookman Old Style</vt:lpstr>
      <vt:lpstr>Calibri</vt:lpstr>
      <vt:lpstr>Calibri Light</vt:lpstr>
      <vt:lpstr>Calisto MT</vt:lpstr>
      <vt:lpstr>Univers Condensed</vt:lpstr>
      <vt:lpstr>ChronicleVTI</vt:lpstr>
      <vt:lpstr>Office Theme</vt:lpstr>
      <vt:lpstr>1_Office Theme</vt:lpstr>
      <vt:lpstr>Overview Kebijakan Pelatihan &amp; Penjelasan Pemetaan Sikap Perilaku Kepemimpinan dan Strategi Pengembangan Potensi Diri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Essay agenda</vt:lpstr>
      <vt:lpstr>Kelompok mata pelatihan inti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Hasil PEMETAAN SIKAP PERILAKU KEPEMIMPINAN &amp; RENCANA STARTEGI PENGEMBANGAN</vt:lpstr>
      <vt:lpstr>IMPLEMENTASI RENCANA STRATEGI PENGEMBANGAN POTENSI DIRI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Kebijakan Pelatihan &amp; Penjelasan Pemetaan Sikap Perilaku Kepemimpinan dan Strategi Pengembangan Potensi Diri</dc:title>
  <dc:creator>Baban  Sobandi</dc:creator>
  <cp:lastModifiedBy>Baban  Sobandi</cp:lastModifiedBy>
  <cp:revision>11</cp:revision>
  <dcterms:created xsi:type="dcterms:W3CDTF">2025-04-19T14:33:18Z</dcterms:created>
  <dcterms:modified xsi:type="dcterms:W3CDTF">2025-04-21T06:01:01Z</dcterms:modified>
</cp:coreProperties>
</file>